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D5A11-0A70-40DC-8CEF-A20192F00FBF}" type="datetimeFigureOut">
              <a:rPr lang="lv-LV" smtClean="0"/>
              <a:pPr/>
              <a:t>17.12.2013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03BB5-94D0-4BA8-B88D-133B68246137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PS_SIF_White-Red_TRANS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6165304"/>
            <a:ext cx="384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eez-200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6029325"/>
            <a:ext cx="12096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Lauma\Desktop\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611560" y="1268760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4800" b="1" dirty="0"/>
              <a:t>Atvērsim pasauli iespējām un </a:t>
            </a:r>
            <a:r>
              <a:rPr lang="lv-LV" sz="4800" b="1" dirty="0" smtClean="0"/>
              <a:t>prasmēm</a:t>
            </a:r>
          </a:p>
          <a:p>
            <a:endParaRPr lang="lv-LV" sz="3200" b="1" dirty="0"/>
          </a:p>
          <a:p>
            <a:r>
              <a:rPr lang="lv-LV" sz="3200" b="1" dirty="0" smtClean="0"/>
              <a:t>  </a:t>
            </a:r>
            <a:r>
              <a:rPr lang="lv-LV" sz="3200" dirty="0" smtClean="0"/>
              <a:t>Rīgas Latviešu biedrība sadarbībā ar</a:t>
            </a:r>
          </a:p>
          <a:p>
            <a:r>
              <a:rPr lang="lv-LV" sz="3200" dirty="0"/>
              <a:t> </a:t>
            </a:r>
            <a:r>
              <a:rPr lang="lv-LV" sz="3200" dirty="0" smtClean="0"/>
              <a:t> Radošo apvienību jauniešiem TREPES,</a:t>
            </a:r>
          </a:p>
          <a:p>
            <a:r>
              <a:rPr lang="lv-LV" sz="3200" dirty="0"/>
              <a:t> </a:t>
            </a:r>
            <a:r>
              <a:rPr lang="lv-LV" sz="3200" dirty="0" smtClean="0"/>
              <a:t> </a:t>
            </a:r>
            <a:r>
              <a:rPr lang="lv-LV" sz="3200" dirty="0" err="1" smtClean="0"/>
              <a:t>Strazdumuižas</a:t>
            </a:r>
            <a:r>
              <a:rPr lang="lv-LV" sz="3200" dirty="0" smtClean="0"/>
              <a:t> </a:t>
            </a:r>
            <a:r>
              <a:rPr lang="lv-LV" sz="3200" dirty="0" smtClean="0"/>
              <a:t>internātvidusskolu </a:t>
            </a:r>
            <a:r>
              <a:rPr lang="lv-LV" sz="3200" dirty="0" smtClean="0"/>
              <a:t>– attīstības</a:t>
            </a:r>
          </a:p>
          <a:p>
            <a:r>
              <a:rPr lang="lv-LV" sz="3200" dirty="0"/>
              <a:t> </a:t>
            </a:r>
            <a:r>
              <a:rPr lang="lv-LV" sz="3200" dirty="0" smtClean="0"/>
              <a:t> centru vājredzīgiem un neredzīgiem bērniem</a:t>
            </a:r>
          </a:p>
          <a:p>
            <a:r>
              <a:rPr lang="lv-LV" sz="3200" dirty="0"/>
              <a:t> </a:t>
            </a:r>
            <a:r>
              <a:rPr lang="lv-LV" sz="3200" dirty="0" smtClean="0"/>
              <a:t> un Latviešu biedrību Norvēģijā</a:t>
            </a:r>
            <a:endParaRPr lang="lv-LV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194421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lv-LV" sz="9600" b="1" dirty="0" smtClean="0"/>
              <a:t>Paldies</a:t>
            </a:r>
          </a:p>
          <a:p>
            <a:pPr algn="ctr">
              <a:buNone/>
            </a:pPr>
            <a:r>
              <a:rPr lang="lv-LV" sz="9600" b="1" dirty="0" smtClean="0"/>
              <a:t>par uzmanību!</a:t>
            </a:r>
            <a:endParaRPr lang="lv-LV" sz="9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147248" cy="528945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lv-LV" dirty="0" smtClean="0"/>
              <a:t>           </a:t>
            </a:r>
            <a:r>
              <a:rPr lang="lv-LV" u="sng" dirty="0" smtClean="0"/>
              <a:t>Mērķis</a:t>
            </a:r>
            <a:r>
              <a:rPr lang="lv-LV" dirty="0" smtClean="0"/>
              <a:t> – 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   veicināt </a:t>
            </a:r>
            <a:r>
              <a:rPr lang="lv-LV" dirty="0"/>
              <a:t>sociālās atstumtības riskam pakļauto bērnu un jauniešu integrāciju sabiedrībā visās dzīves jomās, mazinot sociālo nevienlīdzību, nodrošinot dzimumu līdztiesības izpratni un sociālo iekļaušanos sabiedrībā kopumā.</a:t>
            </a:r>
          </a:p>
          <a:p>
            <a:pPr>
              <a:buNone/>
            </a:pPr>
            <a:r>
              <a:rPr lang="lv-LV" dirty="0"/>
              <a:t> </a:t>
            </a:r>
          </a:p>
          <a:p>
            <a:pPr>
              <a:buNone/>
            </a:pPr>
            <a:r>
              <a:rPr lang="lv-LV" dirty="0" smtClean="0"/>
              <a:t>          </a:t>
            </a:r>
            <a:r>
              <a:rPr lang="lv-LV" u="sng" dirty="0" smtClean="0"/>
              <a:t>Mērķa </a:t>
            </a:r>
            <a:r>
              <a:rPr lang="lv-LV" u="sng" dirty="0"/>
              <a:t>grupa: </a:t>
            </a:r>
          </a:p>
          <a:p>
            <a:pPr>
              <a:buNone/>
            </a:pPr>
            <a:r>
              <a:rPr lang="lv-LV" dirty="0" smtClean="0"/>
              <a:t>     sociālās </a:t>
            </a:r>
            <a:r>
              <a:rPr lang="lv-LV" dirty="0"/>
              <a:t>atstumtības un nabadzības riskam pakļautie bērni un jaunieši ar ģimenēm, NVO, kas pārstāv minēto grupu tiesības un intereses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v-LV" u="sng" dirty="0" smtClean="0"/>
              <a:t>Īstenošanas </a:t>
            </a:r>
            <a:r>
              <a:rPr lang="lv-LV" u="sng" dirty="0" smtClean="0"/>
              <a:t>laiks: 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  01.12.2013.- 30.11.2014. </a:t>
            </a:r>
            <a:endParaRPr lang="lv-LV" dirty="0" smtClean="0"/>
          </a:p>
          <a:p>
            <a:pPr>
              <a:buNone/>
            </a:pPr>
            <a:r>
              <a:rPr lang="lv-LV" u="sng" dirty="0" smtClean="0"/>
              <a:t>Īstenošanas </a:t>
            </a:r>
            <a:r>
              <a:rPr lang="lv-LV" u="sng" dirty="0" smtClean="0"/>
              <a:t>vieta</a:t>
            </a:r>
            <a:r>
              <a:rPr lang="lv-LV" dirty="0" smtClean="0"/>
              <a:t>: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  Rīga, Jelgava, Stopiņi, Preiļi, Liepāja, Oslo</a:t>
            </a:r>
          </a:p>
          <a:p>
            <a:pPr>
              <a:buNone/>
            </a:pPr>
            <a:r>
              <a:rPr lang="lv-LV" u="sng" dirty="0" smtClean="0"/>
              <a:t>Plānotie </a:t>
            </a:r>
            <a:r>
              <a:rPr lang="lv-LV" u="sng" dirty="0"/>
              <a:t>rezultāti</a:t>
            </a:r>
            <a:r>
              <a:rPr lang="lv-LV" dirty="0"/>
              <a:t>: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   Veicināta </a:t>
            </a:r>
            <a:r>
              <a:rPr lang="lv-LV" dirty="0"/>
              <a:t>sociālās atstumtības riskam pakļauto bērnu un jauniešu integrācija sabiedrībā, stiprinātas NVO iniciatīvas sociālās nevienlīdzības mazināšanai.</a:t>
            </a:r>
            <a:endParaRPr lang="lv-LV" dirty="0" smtClean="0"/>
          </a:p>
          <a:p>
            <a:pPr>
              <a:buNone/>
            </a:pPr>
            <a:endParaRPr lang="lv-LV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764704"/>
            <a:ext cx="7128792" cy="652934"/>
          </a:xfrm>
        </p:spPr>
        <p:txBody>
          <a:bodyPr>
            <a:normAutofit fontScale="90000"/>
          </a:bodyPr>
          <a:lstStyle/>
          <a:p>
            <a:pPr algn="l"/>
            <a:r>
              <a:rPr lang="lv-LV" u="sng" dirty="0" smtClean="0"/>
              <a:t>  Galvenās </a:t>
            </a:r>
            <a:r>
              <a:rPr lang="lv-LV" u="sng" dirty="0"/>
              <a:t>aktivitātes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v-LV" dirty="0" smtClean="0"/>
              <a:t> Pieejamības nodrošināšana personām ar funkcionālajiem traucējumiem – pacēlāja/lifta izbūve</a:t>
            </a:r>
            <a:endParaRPr lang="lv-LV" dirty="0"/>
          </a:p>
          <a:p>
            <a:r>
              <a:rPr lang="lv-LV" dirty="0" smtClean="0"/>
              <a:t>Pieredzes </a:t>
            </a:r>
            <a:r>
              <a:rPr lang="lv-LV" dirty="0"/>
              <a:t>apmaiņas </a:t>
            </a:r>
            <a:r>
              <a:rPr lang="lv-LV" dirty="0" smtClean="0"/>
              <a:t>pasākumi</a:t>
            </a:r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    1.tikšanās ar Norvēģijas Latviešu biedrības       pārstāvjiem</a:t>
            </a:r>
          </a:p>
          <a:p>
            <a:pPr>
              <a:buNone/>
            </a:pPr>
            <a:r>
              <a:rPr lang="lv-LV" dirty="0" smtClean="0"/>
              <a:t>     2. apaļā galda diskusija par tēmu – NVO, pašvaldību un valsts institūciju sadarbība sociālo problēmu risināšanas jomā</a:t>
            </a:r>
          </a:p>
          <a:p>
            <a:pPr>
              <a:buNone/>
            </a:pPr>
            <a:endParaRPr lang="lv-LV" dirty="0"/>
          </a:p>
          <a:p>
            <a:endParaRPr lang="lv-L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pPr algn="l"/>
            <a:r>
              <a:rPr lang="lv-LV" dirty="0" smtClean="0"/>
              <a:t>        </a:t>
            </a:r>
            <a:r>
              <a:rPr lang="lv-LV" u="sng" dirty="0" smtClean="0"/>
              <a:t>Galvenās aktivitātes 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V. A. </a:t>
            </a:r>
            <a:r>
              <a:rPr lang="en-US" dirty="0" err="1"/>
              <a:t>Mocarta</a:t>
            </a:r>
            <a:r>
              <a:rPr lang="en-US" dirty="0"/>
              <a:t> </a:t>
            </a:r>
            <a:r>
              <a:rPr lang="en-US" dirty="0" err="1"/>
              <a:t>komiskā</a:t>
            </a:r>
            <a:r>
              <a:rPr lang="en-US" dirty="0"/>
              <a:t> opera </a:t>
            </a:r>
            <a:r>
              <a:rPr lang="en-US" dirty="0" err="1"/>
              <a:t>Bastjēns</a:t>
            </a:r>
            <a:r>
              <a:rPr lang="en-US" dirty="0"/>
              <a:t> un </a:t>
            </a:r>
            <a:r>
              <a:rPr lang="en-US" dirty="0" err="1" smtClean="0"/>
              <a:t>Bastjēna</a:t>
            </a:r>
            <a:r>
              <a:rPr lang="lv-LV" dirty="0" smtClean="0"/>
              <a:t> - </a:t>
            </a:r>
            <a:endParaRPr lang="lv-LV" dirty="0"/>
          </a:p>
          <a:p>
            <a:pPr>
              <a:buNone/>
            </a:pPr>
            <a:r>
              <a:rPr lang="lv-LV" dirty="0" smtClean="0"/>
              <a:t>    sadarbojoties ar </a:t>
            </a:r>
            <a:r>
              <a:rPr lang="en-US" dirty="0" err="1"/>
              <a:t>Jāzepa</a:t>
            </a:r>
            <a:r>
              <a:rPr lang="en-US" dirty="0"/>
              <a:t> </a:t>
            </a:r>
            <a:r>
              <a:rPr lang="en-US" dirty="0" err="1"/>
              <a:t>Mediņa</a:t>
            </a:r>
            <a:r>
              <a:rPr lang="en-US" dirty="0"/>
              <a:t> </a:t>
            </a:r>
            <a:r>
              <a:rPr lang="en-US" dirty="0" err="1"/>
              <a:t>Rīgas</a:t>
            </a:r>
            <a:r>
              <a:rPr lang="en-US" dirty="0"/>
              <a:t> 1. </a:t>
            </a:r>
            <a:r>
              <a:rPr lang="en-US" dirty="0" err="1"/>
              <a:t>mūzikas</a:t>
            </a:r>
            <a:r>
              <a:rPr lang="en-US" dirty="0"/>
              <a:t> </a:t>
            </a:r>
            <a:r>
              <a:rPr lang="en-US" dirty="0" err="1"/>
              <a:t>skolas</a:t>
            </a:r>
            <a:r>
              <a:rPr lang="en-US" dirty="0"/>
              <a:t> </a:t>
            </a:r>
            <a:r>
              <a:rPr lang="en-US" dirty="0" err="1"/>
              <a:t>kamerorķestris</a:t>
            </a:r>
            <a:r>
              <a:rPr lang="en-US" dirty="0"/>
              <a:t> </a:t>
            </a:r>
            <a:r>
              <a:rPr lang="en-US" i="1" dirty="0" err="1"/>
              <a:t>Armonico</a:t>
            </a:r>
            <a:r>
              <a:rPr lang="en-US" i="1" dirty="0"/>
              <a:t> </a:t>
            </a:r>
            <a:r>
              <a:rPr lang="lv-LV" i="1" dirty="0" smtClean="0"/>
              <a:t>un </a:t>
            </a:r>
            <a:r>
              <a:rPr lang="en-US" dirty="0" err="1" smtClean="0"/>
              <a:t>Strazdumuižas</a:t>
            </a:r>
            <a:r>
              <a:rPr lang="lv-LV" dirty="0" smtClean="0"/>
              <a:t> internātvidusskolu.</a:t>
            </a:r>
          </a:p>
          <a:p>
            <a:pPr>
              <a:buNone/>
            </a:pPr>
            <a:r>
              <a:rPr lang="lv-LV" dirty="0" smtClean="0"/>
              <a:t>     </a:t>
            </a:r>
            <a:r>
              <a:rPr lang="lv-LV" u="sng" dirty="0" smtClean="0"/>
              <a:t>Provizoriski </a:t>
            </a:r>
            <a:r>
              <a:rPr lang="lv-LV" u="sng" dirty="0"/>
              <a:t>plānoti 4 uzvedumi </a:t>
            </a:r>
            <a:r>
              <a:rPr lang="lv-LV" dirty="0"/>
              <a:t>– </a:t>
            </a:r>
            <a:r>
              <a:rPr lang="lv-LV" dirty="0" err="1"/>
              <a:t>Strazdumuižas</a:t>
            </a:r>
            <a:r>
              <a:rPr lang="lv-LV" dirty="0"/>
              <a:t> </a:t>
            </a:r>
            <a:r>
              <a:rPr lang="lv-LV" dirty="0" err="1"/>
              <a:t>ivsk</a:t>
            </a:r>
            <a:r>
              <a:rPr lang="lv-LV" dirty="0"/>
              <a:t>., Jāzepa Mediņa Rīgas 1.mūzikas skolā, RLB, Vērmaņa dārzā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147248" cy="1008112"/>
          </a:xfrm>
        </p:spPr>
        <p:txBody>
          <a:bodyPr/>
          <a:lstStyle/>
          <a:p>
            <a:r>
              <a:rPr lang="lv-LV" u="sng" dirty="0" smtClean="0"/>
              <a:t>Galvenās aktivitātes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Radošo</a:t>
            </a:r>
            <a:r>
              <a:rPr lang="en-US" dirty="0"/>
              <a:t> </a:t>
            </a:r>
            <a:r>
              <a:rPr lang="en-US" dirty="0" err="1"/>
              <a:t>darbu</a:t>
            </a:r>
            <a:r>
              <a:rPr lang="en-US" dirty="0"/>
              <a:t> </a:t>
            </a:r>
            <a:r>
              <a:rPr lang="en-US" dirty="0" err="1" smtClean="0"/>
              <a:t>konkurss</a:t>
            </a:r>
            <a:r>
              <a:rPr lang="lv-LV" dirty="0" smtClean="0"/>
              <a:t> </a:t>
            </a:r>
            <a:r>
              <a:rPr lang="en-US" dirty="0" smtClean="0"/>
              <a:t>- </a:t>
            </a:r>
            <a:r>
              <a:rPr lang="en-US" dirty="0"/>
              <a:t>„Es un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dzimtene</a:t>
            </a:r>
            <a:r>
              <a:rPr lang="en-US" dirty="0"/>
              <a:t>”</a:t>
            </a:r>
            <a:endParaRPr lang="lv-LV" dirty="0"/>
          </a:p>
          <a:p>
            <a:pPr>
              <a:buNone/>
            </a:pPr>
            <a:r>
              <a:rPr lang="lv-LV" dirty="0"/>
              <a:t> </a:t>
            </a:r>
            <a:r>
              <a:rPr lang="lv-LV" dirty="0" smtClean="0"/>
              <a:t>    </a:t>
            </a:r>
            <a:r>
              <a:rPr lang="en-US" dirty="0" err="1" smtClean="0"/>
              <a:t>Pirmais</a:t>
            </a:r>
            <a:r>
              <a:rPr lang="en-US" dirty="0" smtClean="0"/>
              <a:t> </a:t>
            </a:r>
            <a:r>
              <a:rPr lang="en-US" dirty="0" err="1"/>
              <a:t>konkurss</a:t>
            </a:r>
            <a:endParaRPr lang="lv-LV" dirty="0"/>
          </a:p>
          <a:p>
            <a:pPr>
              <a:buNone/>
            </a:pPr>
            <a:r>
              <a:rPr lang="lv-LV" dirty="0" smtClean="0"/>
              <a:t>     </a:t>
            </a:r>
            <a:r>
              <a:rPr lang="en-US" dirty="0" smtClean="0"/>
              <a:t>„</a:t>
            </a:r>
            <a:r>
              <a:rPr lang="en-US" dirty="0"/>
              <a:t>Es un </a:t>
            </a:r>
            <a:r>
              <a:rPr lang="en-US" dirty="0" err="1"/>
              <a:t>manas</a:t>
            </a:r>
            <a:r>
              <a:rPr lang="en-US" dirty="0"/>
              <a:t> </a:t>
            </a:r>
            <a:r>
              <a:rPr lang="en-US" dirty="0" err="1"/>
              <a:t>mājas</a:t>
            </a:r>
            <a:r>
              <a:rPr lang="en-US" dirty="0"/>
              <a:t>,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ģimene</a:t>
            </a:r>
            <a:r>
              <a:rPr lang="en-US" dirty="0"/>
              <a:t>”, „Es un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skola</a:t>
            </a:r>
            <a:r>
              <a:rPr lang="en-US" dirty="0"/>
              <a:t>”</a:t>
            </a:r>
            <a:endParaRPr lang="lv-LV" dirty="0"/>
          </a:p>
          <a:p>
            <a:pPr>
              <a:buNone/>
            </a:pPr>
            <a:r>
              <a:rPr lang="lv-LV" dirty="0" smtClean="0"/>
              <a:t>    </a:t>
            </a:r>
            <a:r>
              <a:rPr lang="en-US" dirty="0" err="1" smtClean="0"/>
              <a:t>Otrais</a:t>
            </a:r>
            <a:r>
              <a:rPr lang="en-US" dirty="0" smtClean="0"/>
              <a:t> </a:t>
            </a:r>
            <a:r>
              <a:rPr lang="en-US" dirty="0" err="1"/>
              <a:t>konkurss</a:t>
            </a:r>
            <a:endParaRPr lang="lv-LV" dirty="0"/>
          </a:p>
          <a:p>
            <a:pPr>
              <a:buNone/>
            </a:pPr>
            <a:r>
              <a:rPr lang="lv-LV" dirty="0" smtClean="0"/>
              <a:t>    </a:t>
            </a:r>
            <a:r>
              <a:rPr lang="en-US" dirty="0" smtClean="0"/>
              <a:t>„</a:t>
            </a:r>
            <a:r>
              <a:rPr lang="en-US" dirty="0"/>
              <a:t>Es un </a:t>
            </a:r>
            <a:r>
              <a:rPr lang="en-US" dirty="0" err="1"/>
              <a:t>mani</a:t>
            </a:r>
            <a:r>
              <a:rPr lang="en-US" dirty="0"/>
              <a:t> </a:t>
            </a:r>
            <a:r>
              <a:rPr lang="en-US" dirty="0" err="1"/>
              <a:t>draugi</a:t>
            </a:r>
            <a:r>
              <a:rPr lang="en-US" dirty="0"/>
              <a:t>, </a:t>
            </a:r>
            <a:r>
              <a:rPr lang="en-US" dirty="0" err="1"/>
              <a:t>mana</a:t>
            </a:r>
            <a:r>
              <a:rPr lang="en-US" dirty="0"/>
              <a:t> vide”, „Es un </a:t>
            </a:r>
            <a:r>
              <a:rPr lang="en-US" dirty="0" err="1"/>
              <a:t>manas</a:t>
            </a:r>
            <a:r>
              <a:rPr lang="en-US" dirty="0"/>
              <a:t> Latvijas </a:t>
            </a:r>
            <a:r>
              <a:rPr lang="en-US" dirty="0" err="1"/>
              <a:t>nākotne</a:t>
            </a:r>
            <a:r>
              <a:rPr lang="en-US" dirty="0"/>
              <a:t>”</a:t>
            </a:r>
            <a:endParaRPr lang="lv-LV" dirty="0"/>
          </a:p>
          <a:p>
            <a:pPr>
              <a:buNone/>
            </a:pPr>
            <a:endParaRPr lang="lv-L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lv-LV" u="sng" dirty="0" smtClean="0"/>
              <a:t>Galvenās aktivitātes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lv-LV" dirty="0" smtClean="0"/>
              <a:t>Bērnu kultūrizglītojošo nodarbību cikls</a:t>
            </a:r>
            <a:endParaRPr lang="lv-LV" dirty="0"/>
          </a:p>
          <a:p>
            <a:pPr>
              <a:buNone/>
            </a:pPr>
            <a:r>
              <a:rPr lang="lv-LV" dirty="0" smtClean="0"/>
              <a:t>    „Atver pasauli iespējām un prasmēm”</a:t>
            </a:r>
          </a:p>
          <a:p>
            <a:pPr>
              <a:buNone/>
            </a:pPr>
            <a:r>
              <a:rPr lang="lv-LV" dirty="0" smtClean="0"/>
              <a:t>    1. Latvijas animācijas filmu demonstrācija, redzētā analīze un sava viedokļa aizstāvēšana</a:t>
            </a:r>
            <a:endParaRPr lang="lv-LV" dirty="0"/>
          </a:p>
          <a:p>
            <a:pPr>
              <a:buNone/>
            </a:pPr>
            <a:r>
              <a:rPr lang="lv-LV" dirty="0" smtClean="0"/>
              <a:t>     2. Radošās darbnīcas</a:t>
            </a:r>
            <a:endParaRPr lang="lv-LV" dirty="0"/>
          </a:p>
          <a:p>
            <a:pPr>
              <a:buNone/>
            </a:pPr>
            <a:r>
              <a:rPr lang="lv-LV" dirty="0" smtClean="0"/>
              <a:t>     3. Kultūrizglītojošie pasākumi</a:t>
            </a:r>
            <a:endParaRPr lang="lv-LV" dirty="0"/>
          </a:p>
          <a:p>
            <a:pPr>
              <a:buNone/>
            </a:pPr>
            <a:endParaRPr lang="lv-LV" dirty="0"/>
          </a:p>
          <a:p>
            <a:endParaRPr lang="lv-L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/>
          <a:lstStyle/>
          <a:p>
            <a:r>
              <a:rPr lang="lv-LV" u="sng" dirty="0" smtClean="0"/>
              <a:t>Galvenās aktivitātes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lv-LV" dirty="0"/>
              <a:t>Sabiedrības izglītošana un izpratnes veicināšana par bērnu un jauniešu tiesībām un iespējām dažādās dzīves </a:t>
            </a:r>
            <a:r>
              <a:rPr lang="lv-LV" dirty="0" smtClean="0"/>
              <a:t>jomās – semināri Rīgā, Stopiņos, Jelgavā, Liepājā, Preiļos</a:t>
            </a:r>
          </a:p>
          <a:p>
            <a:endParaRPr lang="lv-LV" dirty="0" smtClean="0"/>
          </a:p>
          <a:p>
            <a:r>
              <a:rPr lang="lv-LV" dirty="0" smtClean="0"/>
              <a:t>Diskusijas </a:t>
            </a:r>
            <a:r>
              <a:rPr lang="lv-LV" dirty="0"/>
              <a:t>par dzimumu līdztiesības tēmām, dzimumu lomu un stereotipu mazināšanai</a:t>
            </a:r>
          </a:p>
          <a:p>
            <a:pPr>
              <a:buNone/>
            </a:pPr>
            <a:endParaRPr lang="lv-LV" dirty="0"/>
          </a:p>
          <a:p>
            <a:endParaRPr lang="lv-LV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/>
          <a:lstStyle/>
          <a:p>
            <a:r>
              <a:rPr lang="lv-LV" u="sng" dirty="0" smtClean="0"/>
              <a:t>Galvenās aktivitātes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endParaRPr lang="lv-LV" dirty="0" smtClean="0"/>
          </a:p>
          <a:p>
            <a:r>
              <a:rPr lang="lv-LV" dirty="0" err="1" smtClean="0"/>
              <a:t>Minifestivāls</a:t>
            </a:r>
            <a:r>
              <a:rPr lang="lv-LV" dirty="0" smtClean="0"/>
              <a:t>  „Populārs kopā ar draugu</a:t>
            </a:r>
            <a:r>
              <a:rPr lang="en-US" dirty="0" smtClean="0"/>
              <a:t>!”</a:t>
            </a:r>
            <a:endParaRPr lang="lv-LV" dirty="0"/>
          </a:p>
          <a:p>
            <a:endParaRPr lang="lv-LV" dirty="0" smtClean="0"/>
          </a:p>
          <a:p>
            <a:endParaRPr lang="lv-LV" dirty="0"/>
          </a:p>
          <a:p>
            <a:r>
              <a:rPr lang="en-US" dirty="0" smtClean="0"/>
              <a:t>Sabiedrības </a:t>
            </a:r>
            <a:r>
              <a:rPr lang="lv-LV" dirty="0" smtClean="0"/>
              <a:t>grupu informēšanas kampaņa „Elpo ZAĻI!”</a:t>
            </a:r>
            <a:endParaRPr lang="lv-LV" dirty="0"/>
          </a:p>
          <a:p>
            <a:endParaRPr lang="lv-LV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351</Words>
  <Application>Microsoft Office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  Galvenās aktivitātes</vt:lpstr>
      <vt:lpstr>        Galvenās aktivitātes  </vt:lpstr>
      <vt:lpstr>Galvenās aktivitātes</vt:lpstr>
      <vt:lpstr>Galvenās aktivitātes</vt:lpstr>
      <vt:lpstr>Galvenās aktivitātes</vt:lpstr>
      <vt:lpstr>Galvenās aktivitātes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Lauma</dc:creator>
  <cp:lastModifiedBy>Lauma</cp:lastModifiedBy>
  <cp:revision>8</cp:revision>
  <dcterms:created xsi:type="dcterms:W3CDTF">2013-12-10T20:14:21Z</dcterms:created>
  <dcterms:modified xsi:type="dcterms:W3CDTF">2013-12-17T00:01:59Z</dcterms:modified>
</cp:coreProperties>
</file>